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0" r:id="rId3"/>
    <p:sldId id="259" r:id="rId4"/>
    <p:sldId id="256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amps.perm.ru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372200" y="116632"/>
            <a:ext cx="2580578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</a:rPr>
              <a:t>ЛЕТО - 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</a:rPr>
              <a:t>2022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5123" name="TextBox 2"/>
          <p:cNvSpPr txBox="1">
            <a:spLocks noChangeArrowheads="1"/>
          </p:cNvSpPr>
          <p:nvPr/>
        </p:nvSpPr>
        <p:spPr bwMode="auto">
          <a:xfrm>
            <a:off x="251520" y="1640221"/>
            <a:ext cx="8496944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eaLnBrk="1" hangingPunct="1">
              <a:spcBef>
                <a:spcPct val="0"/>
              </a:spcBef>
            </a:pPr>
            <a:r>
              <a:rPr lang="ru-RU" alt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alt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alt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28 </a:t>
            </a:r>
            <a:r>
              <a:rPr lang="ru-RU" alt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июня</a:t>
            </a:r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 19 дней с питанием</a:t>
            </a:r>
          </a:p>
          <a:p>
            <a:pPr marL="457200" indent="-457200" eaLnBrk="1" hangingPunct="1">
              <a:spcBef>
                <a:spcPct val="0"/>
              </a:spcBef>
            </a:pPr>
            <a:r>
              <a:rPr lang="ru-RU" alt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255 человек  </a:t>
            </a:r>
            <a:r>
              <a:rPr lang="ru-RU" alt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(10 </a:t>
            </a:r>
            <a:r>
              <a:rPr lang="ru-RU" alt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отрядов</a:t>
            </a:r>
            <a:r>
              <a:rPr lang="ru-RU" alt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marL="457200" indent="-457200" eaLnBrk="1" hangingPunct="1">
              <a:spcBef>
                <a:spcPct val="0"/>
              </a:spcBef>
            </a:pPr>
            <a:r>
              <a:rPr lang="ru-RU" alt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alt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 7 до 17 лет;</a:t>
            </a:r>
          </a:p>
          <a:p>
            <a:pPr marL="457200" indent="-457200" eaLnBrk="1" hangingPunct="1">
              <a:spcBef>
                <a:spcPct val="0"/>
              </a:spcBef>
            </a:pP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! Регистрация на территории Чайковского ГО;</a:t>
            </a:r>
          </a:p>
          <a:p>
            <a:pPr marL="457200" indent="-457200" eaLnBrk="1" hangingPunct="1">
              <a:spcBef>
                <a:spcPct val="0"/>
              </a:spcBef>
            </a:pPr>
            <a:r>
              <a:rPr lang="ru-RU" alt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alt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знос 700 + 200 рублей</a:t>
            </a:r>
          </a:p>
          <a:p>
            <a:pPr marL="342900" indent="-342900" eaLnBrk="1" hangingPunct="1">
              <a:spcBef>
                <a:spcPct val="0"/>
              </a:spcBef>
            </a:pPr>
            <a:r>
              <a:rPr lang="ru-RU" alt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Начальник лагеря – Рябова Ольга Витальевна</a:t>
            </a:r>
          </a:p>
          <a:p>
            <a:pPr marL="342900" indent="-342900" eaLnBrk="1" hangingPunct="1">
              <a:spcBef>
                <a:spcPct val="0"/>
              </a:spcBef>
            </a:pPr>
            <a:r>
              <a:rPr lang="ru-RU" alt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Приём документов – </a:t>
            </a:r>
            <a:r>
              <a:rPr lang="ru-RU" alt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Загородских</a:t>
            </a:r>
            <a:r>
              <a:rPr lang="ru-RU" alt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Ольга Ивановна (школьная библиотека)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ru-RU" alt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57" t="27187" r="12481" b="34911"/>
          <a:stretch/>
        </p:blipFill>
        <p:spPr bwMode="auto">
          <a:xfrm>
            <a:off x="251520" y="15551"/>
            <a:ext cx="3419872" cy="1624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563888" y="674106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2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Летний школьный</a:t>
            </a:r>
          </a:p>
          <a:p>
            <a:pPr algn="ctr">
              <a:spcBef>
                <a:spcPct val="0"/>
              </a:spcBef>
            </a:pPr>
            <a:r>
              <a:rPr lang="ru-RU" altLang="ru-RU" sz="2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лагерь дневного пребывания</a:t>
            </a:r>
            <a:endParaRPr lang="ru-RU" altLang="ru-RU" sz="12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4212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372200" y="116632"/>
            <a:ext cx="2580578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</a:rPr>
              <a:t>ЛЕТО - 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</a:rPr>
              <a:t>2021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5123" name="TextBox 2"/>
          <p:cNvSpPr txBox="1">
            <a:spLocks noChangeArrowheads="1"/>
          </p:cNvSpPr>
          <p:nvPr/>
        </p:nvSpPr>
        <p:spPr bwMode="auto">
          <a:xfrm>
            <a:off x="251520" y="1640221"/>
            <a:ext cx="8496944" cy="4930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ru-RU" alt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РЕЖИМ ДНЯ</a:t>
            </a:r>
          </a:p>
          <a:p>
            <a:r>
              <a:rPr lang="ru-RU" sz="2400" dirty="0" smtClean="0"/>
              <a:t>  </a:t>
            </a:r>
            <a:r>
              <a:rPr lang="ru-RU" sz="2400" dirty="0" smtClean="0">
                <a:solidFill>
                  <a:srgbClr val="7030A0"/>
                </a:solidFill>
              </a:rPr>
              <a:t>8.30</a:t>
            </a:r>
            <a:r>
              <a:rPr lang="ru-RU" sz="2400" dirty="0" smtClean="0"/>
              <a:t> </a:t>
            </a:r>
            <a:r>
              <a:rPr lang="ru-RU" sz="2400" dirty="0"/>
              <a:t>– сбор детей, </a:t>
            </a:r>
            <a:r>
              <a:rPr lang="ru-RU" sz="2400" dirty="0" smtClean="0"/>
              <a:t>зарядка</a:t>
            </a:r>
            <a:endParaRPr lang="ru-RU" sz="2400" dirty="0"/>
          </a:p>
          <a:p>
            <a:r>
              <a:rPr lang="ru-RU" sz="2400" dirty="0" smtClean="0"/>
              <a:t>  </a:t>
            </a:r>
            <a:r>
              <a:rPr lang="ru-RU" sz="2400" dirty="0" smtClean="0">
                <a:solidFill>
                  <a:srgbClr val="7030A0"/>
                </a:solidFill>
              </a:rPr>
              <a:t>8.45</a:t>
            </a:r>
            <a:r>
              <a:rPr lang="ru-RU" sz="2400" dirty="0" smtClean="0"/>
              <a:t> </a:t>
            </a:r>
            <a:r>
              <a:rPr lang="ru-RU" sz="2400" dirty="0"/>
              <a:t>– </a:t>
            </a:r>
            <a:r>
              <a:rPr lang="ru-RU" sz="2400" dirty="0" smtClean="0"/>
              <a:t>линейка</a:t>
            </a:r>
            <a:endParaRPr lang="ru-RU" sz="2400" dirty="0"/>
          </a:p>
          <a:p>
            <a:r>
              <a:rPr lang="ru-RU" sz="2400" dirty="0" smtClean="0"/>
              <a:t>  </a:t>
            </a:r>
            <a:r>
              <a:rPr lang="ru-RU" sz="2400" dirty="0" smtClean="0">
                <a:solidFill>
                  <a:srgbClr val="7030A0"/>
                </a:solidFill>
              </a:rPr>
              <a:t>9.00 </a:t>
            </a:r>
            <a:r>
              <a:rPr lang="ru-RU" sz="2400" dirty="0">
                <a:solidFill>
                  <a:srgbClr val="7030A0"/>
                </a:solidFill>
              </a:rPr>
              <a:t>– 10.00 </a:t>
            </a:r>
            <a:r>
              <a:rPr lang="ru-RU" sz="2400" dirty="0"/>
              <a:t>–  </a:t>
            </a:r>
            <a:r>
              <a:rPr lang="ru-RU" sz="2400" dirty="0" smtClean="0"/>
              <a:t>завтрак</a:t>
            </a:r>
            <a:endParaRPr lang="ru-RU" sz="2400" dirty="0"/>
          </a:p>
          <a:p>
            <a:r>
              <a:rPr lang="ru-RU" sz="2400" dirty="0" smtClean="0"/>
              <a:t>  </a:t>
            </a:r>
            <a:r>
              <a:rPr lang="ru-RU" sz="2400" dirty="0" smtClean="0">
                <a:solidFill>
                  <a:srgbClr val="7030A0"/>
                </a:solidFill>
              </a:rPr>
              <a:t>10.00–12.30</a:t>
            </a:r>
            <a:r>
              <a:rPr lang="ru-RU" sz="2400" dirty="0" smtClean="0"/>
              <a:t> </a:t>
            </a:r>
            <a:r>
              <a:rPr lang="ru-RU" sz="2400" dirty="0"/>
              <a:t>– отрядные дела, </a:t>
            </a:r>
            <a:r>
              <a:rPr lang="ru-RU" sz="2400" dirty="0" err="1"/>
              <a:t>общелагерные</a:t>
            </a:r>
            <a:r>
              <a:rPr lang="ru-RU" sz="2400" dirty="0"/>
              <a:t> мероприятия, интеллектуальные, творческие и спортивные игры, </a:t>
            </a:r>
            <a:r>
              <a:rPr lang="ru-RU" sz="2400" dirty="0" smtClean="0"/>
              <a:t>прогулка</a:t>
            </a:r>
            <a:endParaRPr lang="ru-RU" sz="2400" dirty="0"/>
          </a:p>
          <a:p>
            <a:r>
              <a:rPr lang="ru-RU" sz="2400" dirty="0" smtClean="0"/>
              <a:t>  </a:t>
            </a:r>
            <a:r>
              <a:rPr lang="ru-RU" sz="2400" dirty="0" smtClean="0">
                <a:solidFill>
                  <a:srgbClr val="7030A0"/>
                </a:solidFill>
              </a:rPr>
              <a:t>12.30-13.30</a:t>
            </a:r>
            <a:r>
              <a:rPr lang="ru-RU" sz="2400" dirty="0" smtClean="0"/>
              <a:t> </a:t>
            </a:r>
            <a:r>
              <a:rPr lang="ru-RU" sz="2400" dirty="0"/>
              <a:t>– </a:t>
            </a:r>
            <a:r>
              <a:rPr lang="ru-RU" sz="2400" dirty="0" smtClean="0"/>
              <a:t>обед</a:t>
            </a:r>
            <a:endParaRPr lang="ru-RU" sz="2400" dirty="0"/>
          </a:p>
          <a:p>
            <a:r>
              <a:rPr lang="ru-RU" sz="2400" dirty="0" smtClean="0"/>
              <a:t>  </a:t>
            </a:r>
            <a:r>
              <a:rPr lang="ru-RU" sz="2400" dirty="0" smtClean="0">
                <a:solidFill>
                  <a:srgbClr val="7030A0"/>
                </a:solidFill>
              </a:rPr>
              <a:t>13.30-14.30</a:t>
            </a:r>
            <a:r>
              <a:rPr lang="ru-RU" sz="2400" dirty="0" smtClean="0"/>
              <a:t> </a:t>
            </a:r>
            <a:r>
              <a:rPr lang="ru-RU" sz="2400" dirty="0"/>
              <a:t>– отрядные дела, </a:t>
            </a:r>
            <a:r>
              <a:rPr lang="ru-RU" sz="2400" dirty="0" smtClean="0"/>
              <a:t> прогулка</a:t>
            </a:r>
            <a:r>
              <a:rPr lang="ru-RU" sz="2400" dirty="0"/>
              <a:t>, подготовка к следующему дню, подведение </a:t>
            </a:r>
            <a:r>
              <a:rPr lang="ru-RU" sz="2400" dirty="0" smtClean="0"/>
              <a:t>итогов</a:t>
            </a:r>
            <a:endParaRPr lang="ru-RU" sz="2400" dirty="0"/>
          </a:p>
          <a:p>
            <a:r>
              <a:rPr lang="ru-RU" sz="2400" dirty="0" smtClean="0"/>
              <a:t>  </a:t>
            </a:r>
            <a:r>
              <a:rPr lang="ru-RU" sz="2400" dirty="0" smtClean="0">
                <a:solidFill>
                  <a:srgbClr val="7030A0"/>
                </a:solidFill>
              </a:rPr>
              <a:t>14.30</a:t>
            </a:r>
            <a:r>
              <a:rPr lang="ru-RU" sz="2400" dirty="0" smtClean="0"/>
              <a:t> </a:t>
            </a:r>
            <a:r>
              <a:rPr lang="ru-RU" sz="2400" dirty="0"/>
              <a:t>–уход домой.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ru-RU" alt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57" t="27187" r="12481" b="34911"/>
          <a:stretch/>
        </p:blipFill>
        <p:spPr bwMode="auto">
          <a:xfrm>
            <a:off x="251520" y="15551"/>
            <a:ext cx="3419872" cy="1624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563888" y="674106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2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Летний школьный</a:t>
            </a:r>
          </a:p>
          <a:p>
            <a:pPr algn="ctr">
              <a:spcBef>
                <a:spcPct val="0"/>
              </a:spcBef>
            </a:pPr>
            <a:r>
              <a:rPr lang="ru-RU" altLang="ru-RU" sz="2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лагерь дневного пребывания</a:t>
            </a:r>
            <a:endParaRPr lang="ru-RU" altLang="ru-RU" sz="12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3330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12485" y="332656"/>
            <a:ext cx="716869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Документы для зачисления:</a:t>
            </a:r>
            <a:endParaRPr lang="ru-RU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196752"/>
            <a:ext cx="792088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ru-RU" sz="2800" b="1" dirty="0"/>
              <a:t>заявление</a:t>
            </a:r>
            <a:r>
              <a:rPr lang="ru-RU" sz="2800" dirty="0"/>
              <a:t> о зачислении ребёнка в Лагерь; 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2800" b="1" dirty="0" smtClean="0"/>
              <a:t>копию </a:t>
            </a:r>
            <a:r>
              <a:rPr lang="ru-RU" sz="2800" b="1" dirty="0"/>
              <a:t>свидетельства о рождении </a:t>
            </a:r>
            <a:r>
              <a:rPr lang="ru-RU" sz="2800" dirty="0"/>
              <a:t>ребенка или копию паспорта (при достижении ребенком возраста 14-и лет);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2800" b="1" dirty="0"/>
              <a:t>свидетельство о регистрации </a:t>
            </a:r>
            <a:r>
              <a:rPr lang="ru-RU" sz="2800" dirty="0"/>
              <a:t>ребенка по месту жительства или копию страницы паспорта с пропиской (при достижении ребенком возраста 14-и лет</a:t>
            </a:r>
            <a:r>
              <a:rPr lang="ru-RU" sz="2800" dirty="0" smtClean="0"/>
              <a:t>);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2800" b="1" dirty="0"/>
              <a:t>документ</a:t>
            </a:r>
            <a:r>
              <a:rPr lang="ru-RU" sz="2800" dirty="0"/>
              <a:t>, определяющий социальный статус семьи (при наличии</a:t>
            </a:r>
            <a:r>
              <a:rPr lang="ru-RU" sz="2800" dirty="0" smtClean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718571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2" t="9647" b="9116"/>
          <a:stretch/>
        </p:blipFill>
        <p:spPr bwMode="auto">
          <a:xfrm>
            <a:off x="539552" y="260647"/>
            <a:ext cx="7920880" cy="5300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36111" y="5877272"/>
            <a:ext cx="24134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https://camps.perm.ru</a:t>
            </a:r>
            <a:r>
              <a:rPr lang="en-US" dirty="0" smtClean="0">
                <a:hlinkClick r:id="rId3"/>
              </a:rPr>
              <a:t>/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735953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190</Words>
  <Application>Microsoft Office PowerPoint</Application>
  <PresentationFormat>Экран (4:3)</PresentationFormat>
  <Paragraphs>30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 Попова</dc:creator>
  <cp:lastModifiedBy>Windows User</cp:lastModifiedBy>
  <cp:revision>5</cp:revision>
  <dcterms:created xsi:type="dcterms:W3CDTF">2021-04-02T08:29:04Z</dcterms:created>
  <dcterms:modified xsi:type="dcterms:W3CDTF">2022-04-29T06:45:55Z</dcterms:modified>
</cp:coreProperties>
</file>