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1E627-1D42-4D5A-81EA-70FB95E0A6E9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59B19-C63C-4DE7-A79C-423D1B74A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19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1100" units="cm"/>
          <inkml:channel name="F" type="integer" max="256" units="dev"/>
        </inkml:traceFormat>
        <inkml:channelProperties>
          <inkml:channelProperty channel="X" name="resolution" value="628.47894" units="1/cm"/>
          <inkml:channelProperty channel="Y" name="resolution" value="637.93103" units="1/cm"/>
          <inkml:channelProperty channel="F" name="resolution" value="0" units="1/dev"/>
        </inkml:channelProperties>
      </inkml:inkSource>
      <inkml:timestamp xml:id="ts0" timeString="2025-11-08T06:08:11.78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16CA69-25F4-4C7F-AC39-75F967D12252}" emma:medium="tactile" emma:mode="ink">
          <msink:context xmlns:msink="http://schemas.microsoft.com/ink/2010/main" type="inkDrawing" rotatedBoundingBox="6473,15750 23780,15689 23781,15856 6474,15916" shapeName="Other"/>
        </emma:interpretation>
      </emma:emma>
    </inkml:annotationXML>
    <inkml:trace contextRef="#ctx0" brushRef="#br0">0 37 34,'0'0'0,"0"7"0,0-7 1,2 3 0,3-1 0,5 1 1,-2-1 0,-1 5-1,3-7 1,-5 5-1,3-2 1,-6 2-1,3 0 1,0-5-1,0 0 0,-2 0 0,7 0 1,-5 0-1,3 0 0,4 0 0,-4 0 0,2 0-1,-3 0 1,1 0-1,2 0 1,2 0-1,1 0 1,0 0-1,-3 2 1,2 3-1,-2-2 1,0-1-1,3 1 1,-1-3-1,6 0 1,-6 2-1,6 0 1,-3 1-1,0-1 1,0-2-1,-2 0 1,-1-2-1,3-1 1,6 1-1,-4 0 0,-4-1 0,-1 1 0,1-1 0,4 1 0,-4-1 0,4 1 1,1-3-1,2 0 0,5 0 0,-7 2 1,-1-4-1,3 5 1,-7-1-1,0 1 1,-1 2-1,6 0 0,-6 2 0,6 1 0,-6 1 0,1 1 1,0-2-1,-3-1 1,0 1-1,2-1 0,-2-2 0,3 0 0,-1 3 0,1-3 0,4 5 0,-4-5 0,5 0 0,-6 0 0,6 2 0,-3-2 0,0 0 0,0 0 1,-2 0-1,4 0 1,3 0-1,-2 0 1,-3 0-1,0 0 0,-3 0 0,6-2 0,0 2 0,-1-5 0,-2 5 0,3 0 1,-1 5-1,1-5 1,-3 0-1,3 0 1,-1 2-1,-4-2 1,4 3-1,-4-3 1,4 0-1,4 0 0,-9 2 0,1 1 0,-1-1 0,-2 1 1,-2-1-1,2 0 1,-3-2-1,6 0 0,-8 3 0,8-3 1,-1 2-1,1-2 1,2 3-1,0-3 1,0 2-1,7-2 1,-4-2-1,2-1 0,-2 1 0,-1 2 1,-2 0-1,3 0 1,-1 0-1,-1 0 1,4 0-1,0 0 1,-3 0-1,-2 0 1,0 0-1,1 0 1,-1 0-1,0 0 1,-3 0-1,1 0 0,-1 0 0,1 0 0,-1 0 0,4 0 0,-1 2 0,7 1 0,3-1 0,-2 1 0,-1-3 0,1 0 0,-3 0 0,3 0 0,-3 0 0,-3 0 0,1 0 0,0 0 0,-3 0 0,7 0 1,3 0-1,-5 0 0,3-3 0,-5 1 0,-1-1 0,3 1 0,-7 2 0,-1 0 0,1 0 0,0 0 0,-3 0 0,2 0 1,1 2-1,-1 1 0,1-1 0,-1 1 0,-7-3 0,3 0 0,2 0 0,5 0 1,3 0-1,-6 0 0,6-3 0,-1 3 0,-2 0 0,3 0 0,2 0 0,8 0 0,-3 0 0,-3 0 0,1 0 0,0 0 0,2 3 0,0-3 1,-3 2-1,-1-2 0,-1 3 0,0-3 1,0 0-1,-8 0 1,6 0-1,-6 0 0,6 2 0,2-2 0,-2 0 0,-1 0 0,8 0 0,-4 0 0,1 0 0,-2 0 0,-2-2 0,7 2 0,0 0 0,-2 0 0,-3 2 0,2 1 0,1-1 0,5 1 1,-3-1-1,0 1 0,0 2 0,-3-1 0,-4 1 0,2 3 0,-2-6-1,-3 1 1,0-1 0,0 1 0,2 4 0,1-4 0,-5 2 0,-1 0 0,-4-1 0,7-4 0,5 0 0,-3-2 1,1 0-1,2-1 0,-2 3 0,-3 0 1,2 0-2,1 0 1,-1 0-1,-4-2 1,-5-1 0,4 1 0,1 2 0,2-3 0,0 3-1,2 0 1,1-5 0,-3 3 0,0-3 0,5 2 0,0 1 0,3 2 0,2 0 0,-5-5 0,0 5 0,0 0 0,0 0 0,3 0 0,-8-3 0,3 1 0,-1 2 0,1-3 0,-1 1 0,3 0 0,-7 2 1,5-5 0,-6 5-1,6-3 1,-1 3-1,3-2 0,-5-1 0,1 1 1,-4 2-1,1 0 0,-1 0 0,1 0 0,-1 0 0,1-3 1,4 1-1,-4-1 0,5-2 0,-3 0 0,0 0 0,5 1 0,0 1 0,0 1 1,0-1-1,-2 1 0,7-1 0,-5 1 0,0 2 0,0-5 0,0 2 0,5 3 0,-5 0 1,3 0 0,-11 0-1,6 0 0,-5 3 0,-1-3 0,1 0 0,-3 0 0,2 0 0,3 0 0,3 0 0,-5 0 0,-3 0 0,2 0 0,1 5-1,2-5 1,2 0 0,-4 0 0,-1 2 0,-2-2 1,3 0-2,0 0 1,2 0 0,0 0 0,-3 0 0,3 0 0,0 0-1,3 0 1,2 0-1,0 0 1,-2 0 0,2 0 1,-3 0-1,4 3 0,-4-1 1,1 1 0,-1-3-1,1 0 0,-3 2 0,2-2 0,1 0 0,2 0 0,3 3 1,-6-3 1,-2 0-2,0 0 0,-2-3 0,2 3 1,-2 3-1,2-1 1,0 0-1,2 1 1,3-3-1,8 0 1,0 2-1,-1-2 1,-7 0-1,0 0 0,-2 0 0,-3 0 0,0 3 0,0-3 0,0-3 0,5 1 1,3-1-1,-3 1 0,3-3 0,-6 0 0,1 0 0,2 3 0,-5-6 0,8 3 0,2 0 1,0 5 0,-3-5-1,-1 3 0,1 0 0,-4 2 0,-1 0 0,3 0 0,-7 0-1,2 0 1,0 0 0,-2-3 0,2 1 0,0-1 0,0 3 0,0 0 0,-3-5 0,1 3 0,0 2 0,-1 2 0,1 3 0,2-5 0,2 0 0,1 0 0,-1 0 0,-1 3 0,-1-1 0,0 1 0,0-1 0,0 0 0,2 3 0,1-2 0,-3 2 0,5-3 1,3-2-1,4 0 0,1-2 0,0-1 0,-11 3 0,8 0 1,0 0-1,1 0 0,-4 3 0,3-1 0,-2 1 0,-1 2 0,-1-5 0,-1 2 0,0 3 0,-3-2 0,1 2 0,-3-5 0,3 0 0,-3 2 0,2 0 0,1 1 0,2-3 0,0 0 0,0 0 0,-5 0 1,0-3-2,0 3 1,0 0 0,3 0 0,2 3 0,5-3 0,-5 2 0,8-2 0,-1 0 0,-1 0 1,-1 0-1,-3 0 1,-2 3-1,-2-3 0,-3 2 0,5-2 0,-5 0 0,3 0 0,4 0 0,-7 0 0,0 3 0,3-1 0,-3 1 0,0-1 0,0 1-1,-2-1 1,-6-2 0,3 0 0,-7 3 0,12-1 0,-3 1 0,1 2 0,-5-5 0,4 2 0,1 0 0,2 1 0,5-3 0,-8 0 0,1 2-1,0-2 1,-1 0 0,1 0 0,2-2 0,5 2 0,0 0 0,2-3 1,4 1-1,-1 2 0,5 0 0,-5 0 0,5-2 0,-7 2 0,-3-5 0,5 2 1,0 3-1,-2 0 0,2 0 0,0 0 1,0-2-1,-2 2 0,-3 0 0,-3 0 0,1-3 0,2 1 0,-5 2 0,8-3 0,2 3 0,-3-2 0,3-1 0,-7 1 0,2-1 1,-2 1 0,-1-1-1,-2 1 0,0-1 0,0 1 0,0 0-1,-2-1 1,-3 1 0,8 2 0,4 2 0,-4 1 0,4-1 0,1 0 0,2 1 0,-5-3 0,-5 0 0,3 0 0,-3 2 0,3-2 0,-1 0 0,6-2 0,-1-3 0,1 0 0,-8-2 0,8 2 0,-1 5 0,3-5 0,3 5 0,0-3 0,-3-2 0,0 3 1,0 2-1,-3-3 1,4-2-1,-4 1 0,3 1-1,0 1 1,-2 2 0,5-3 0,-6 3 0,1 0 0,-1 0-1,-4 0 1,-3 0 0,-2 0 0,-3-5 0,0 5 0,0 0 0,0 0 0,-5 5 0,5-5 1,2 3-1,-2-1 0,1 3 0,-1-3 0,0 3 0,-3-2 0,3-1 0,3 1 0,-1-3 0,1 0 1,-6 2-1,3 1 0,0 2 0,1 0 0,1 0 0,1 0 0,-3-3 0,10 0 0,2 3-1,-7-2 1,-2-1 0,-5 1 0,-3-3-1,10 0 1,2 2 0,1-2 0,-1 3 0,1-1 0,0 3 0,4-2 1,1 2-1,-3 0 0,0-5-1,0 0 1,3 0 0,-3 0 1,0 0-1,0 0 0,0 2 0,-7-2 0,4 0 0,-4 0 0,2-2 0,0 2 1,0 2-2,2 0 1,1 1 0,0-1 0,-6-2 0,3 0 0,-2 0 0,2 0 0,2 3 0,1 2 0,0-5 0,-3 2 1,-3-2-1,6 0 0,-1 3 0,-2-3 0,-2 2 0,2-2 0,0 3 0,3-3 0,-6 2 0,3-2 0,3-2 0,-3-1 0,-2 3 0,2-2 1,-3-1-1,6 1 0,-1 2 0,1 0 0,-3-5 0,3 5 1,-3 0-1,5 0 1,0 5-1,2-5 1,3 2-1,-2 1 0,0-3 0,-3 0 0,-3-3 0,3 3 0,-2 3 0,-3-1 1,3 1-1,-6-1 0,-2-2 0,-2 0 1,-3 0-1,0 0 0,-3 0 0,6 0 0,2 0 0,2 0 0,1 0 0,0 0 0,-1 0 0,1 0 0,-1 0 0,-2 0 0,5-2 0,3-1 0,-5 3 0,2 0 0,7 0 0,1-5 0,2 3-1,0-6 1,0 1 0,5 5 1,0-6-1,-2 3 0,0 3 0,-3-1 0,0 1 0,-3-1 0,1-2 0,0 3 1,2-1-1,-5 1 0,0-3 0,0 0 1,0 3-1,3-1 0,-8 3 0,2 0 0,-2 0 0,6 0 0,-9 0 0,1 0 0,-6-2 0,3-1 0,3 3 0,-8 0 0,0 0 0,-5 0 0,5 3 0,2-1 0,6 1 0,-3-1 0,3 1 0,-3-3 0,0 0 0,0 0 0,2 2 0,-2 0 0,0 1 0,0-1 0,0 1 0,5-3 0,1 0 0,-1 0 0,0 0 0,5 0 0,2 0 0,-2 0 0,1 0 0,1 0 0,3 2 0,-5 1 0,3-1 0,-8 1 1,0-1-1,0-2 1,0 0-1,-2 0 0,-3-2 0,2-1 0,3 3 0,1-2 0,-1 2 0,2 0 0,3 0 0,-5-3 0,-5 1 0,10 2 0,6 0 0,-9 0 0,-2-3 0,5 1 0,0-1 0,3 1 1,-3 2-1,5 0 0,0 0 0,3-2 0,2-1 0,-2 1 0,-3-1 0,-3 1 0,-4-1 0,2 1 0,-2 2 0,-3-5 0,0 0 0,-3 2 0,-2 3 0,3-2 0,-3 2 0,3-3 0,-3 3 0,0 0 0,0 0-1,0 0 1,2 0 0,1 0 0,-1-5 0,3 3 0,1 2 0,-1 0 1,2 0-1,1 0 0,2 2 0,0-2 0,3 0 0,-3-2 0,-3-3 0,1 3 0,-3-1 0,2 3 0,4 0 0,-9 0 0,3 0-1,0-5 1,0 3 0,0 2 0,0 0 0,3 0 0,2 2 0,-2-4 0,-1-1 0,1 1 0,-6-1 0,6 1 0,0-3 0,2 2 0,0 3 0,-3 0 0,1 3 0,-3-3 1,3 2-2,-1-2 1,-2 3 0,3-3 0,-3 0 0,5 2 0,5 1 0,-2-1 0,-1-2 0,-2 0 0,-7-2 0,-1 2 0,6 2 0,-3 1 0,0-1 0,-2-2 0,-1 0 0,-2 0 1,0 0-1,0 0 0,0 0 0,3 0 0,0 0 0,2 0 0,-5 0 0,0 0 0,-3-2 0,1-1 0,-1 3-1,1 0 1,-1 3 0,3-1 0,-2 3 0,4-5 0,4 3-1,-1-3 1,2 0 0,-2 0 0,0-3 0,-2 3 0,-3-5 0,2 5 0,-1 0 0,1 0 0,-2 5 0,3-5 0,-3 0 0,2 0 1,-2 0-1,5 0 0,5 3 0,1-1 0,1 1 0,-2-1 0,-2-2 0,-3 0 0,0-2 0,3-3 0,-1 2 0,3-2 0,3 3 0,-3 2 0,-2 2 0,-1-2 0,-2 0 0,0 0 0,-2 0 0,-1-2 0,1-1 0,-1 3 0,1 5 0,2 0 0,0-5-1,0 0 1,0 3 0,5-1 0,0 1 0,1-3 0,-4 0 0,-2 0 0,0 0 0,0 0 0,5 0 0,-5 2 0,1 0 0,-1 3 0,-3-2 0,3-1 0,3 1 0,2-1 0,-5-2 0,5 0 0,3 3 0,-6-3 0,-2 5 0,5-5 0,-2 2 0,-3 1 0,0-1 0,0-2 0,-2-2 0,2-3 0,-3 0 0,1 2 0,-3 6 0,-3-3 0,1 5 0,2-5 0,0 0 0,0 0 0,0 2-1,0-2 1,-2 3 0,-1-3 0,1-3 0,-1 3 0,1 0 0,2 0 0,0 3 0,3-3 0,-1 2 0,3-2 0,-2-2 0,2 2 0,2 0-1,-4 0 1,-1-3 0,-1 1 0,-6 2 0,2-5 0,1 5 0,2 0 0,-3 0 0,6-3 1,-1-2-1,3 3 0,0-1 0,1 3 0,-1 0 0,2-5 0,-4 1 0,7-1 0,2 2 0,-4-2 0,0 3 0,4-1 0,1 1 0,-1-1 0,-2 1 0,1-1 0,-1 1 0,-3 2 0,-2 0 0,3 2 0,-3 3 0,5 0 0,0 0 0,0 0 0,3-5 0,-1 0 0,4 0 0,-4 0 0,1 0 0,-3 0 0,-3 0 0,1 0 1,-3 3-1,0-3 0,0 2 0,0-2 0,3 3 0,4-3 0,6 0 0,-3 0 0,-2 0 0,4 0 1,1 2-1,-3 0 0,-5 3 0,0-2 0,0-3 0,-2 0 1,-5 0-1,2 0 0,0-3 0,2 3 0,-4 0 0,2 0 0,0 0 0,3 0 1,2 3-1,-5-3 1,0 0-1,-8-3 0,1-2 0,2 3 0,2 2 0,1 0 0,0 0 0,4 0 0,6 0 0,-1-2 0,1-1 0,-1 1 0,4-1-1,-4 3 1,-2 0 0,-2 0 0,-3-7 0,5 2 0,0 2 0,3 1 0,-1-1 0,3 1 0,3 2 0,0-3 0,-1-2 0,1 3 1,0 2-1,-3-2 0,-5 2 0,0 0 0,-3 0 0,1-3 0,-5 1 0,4-1 1,1 1-2,-1-1 1,3-2 0,0 0 0,1 5 0,-4 0 1,-2 0-1,-2-5 1,-1 3-1,1 2 1,-3 0-2,0 0 1,0-3 0,0 6 0,3 4 0,-1-4 0,3 2 0,0 0 0,0-3 0,0 1 0,-2 2 0,2-3 0,-2 0 0,2 1 0,-3 2 0,1-3 1,-3 1-1,-3-1 0,-2 1 0,5-3 0,0 0 0,3 2 0,0 8 0,2-7 0,2-1 0,-4 1 0,-3-3 0,0 0 0,-3 2 0,-2-2 0,0-2 0,-5 2 0,5 2 0,-5-2 0,-2 7 0,2-7 0,0 0 0,0 0 0,5 0 0,-5 0 0,0 0 0,0 0 0,5-5-1,-5 5 0,0 0-1,0 0 1,0 0-19,0 0 1,0 0-11,-2-4 0,-1-1 11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1100" units="cm"/>
          <inkml:channel name="F" type="integer" max="256" units="dev"/>
        </inkml:traceFormat>
        <inkml:channelProperties>
          <inkml:channelProperty channel="X" name="resolution" value="628.47894" units="1/cm"/>
          <inkml:channelProperty channel="Y" name="resolution" value="637.93103" units="1/cm"/>
          <inkml:channelProperty channel="F" name="resolution" value="0" units="1/dev"/>
        </inkml:channelProperties>
      </inkml:inkSource>
      <inkml:timestamp xml:id="ts0" timeString="2025-11-08T06:08:17.95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7DA236-7202-405E-944C-4201B084319A}" emma:medium="tactile" emma:mode="ink">
          <msink:context xmlns:msink="http://schemas.microsoft.com/ink/2010/main" type="inkDrawing" rotatedBoundingBox="3622,16398 9347,16474 9345,16611 3621,16534" shapeName="Other"/>
        </emma:interpretation>
      </emma:emma>
    </inkml:annotationXML>
    <inkml:trace contextRef="#ctx0" brushRef="#br0">0 0 36,'0'0'0,"0"0"0,0 0 1,0 0-1,0 0 1,0 0 0,0 0 0,0 0 0,0 0 0,0 0 0,0 0 1,33 17-1,-10-12 1,-6 3-1,3-3 1,-2-3 0,-3 1 0,3-1-1,-1-2 1,1-2 0,7-1 0,5 3-1,0 0 1,0 0-1,-5 0 1,0-2-1,-7 2 1,-3 2-1,0 1 1,-5-1-1,3 1 0,-3-3 0,7 0 0,-2 2-1,-4-2 1,-6 3-1,7-3 1,1 2-1,-1-2 1,3 3-1,0-3 0,-2 2 0,-6 1 1,3-1-1,6 0 0,1 3 0,-4 0 0,4 0 0,-4 0 1,4-2-1,-2 2 1,8-5-1,-5 0 1,-6-5-1,13 5 1,5 0-1,-2 0 1,2-3 0,5 1 0,1 2 0,-4 0 0,-2 0 0,-5-3 1,6 1-2,-6 2 1,0 0 0,5 0 0,-8 2-1,4 1 1,-1-1-1,0-2 1,0 0 0,5 3 0,0 2 0,-5-5 0,0 0-1,6 0 1,-1 0-1,7 0 1,6 0-1,0 0 1,-6 0-1,6 0 1,-8 0 0,5 0 0,-2 0-1,2 2 1,-7 1 0,2-1 0,-5 3-1,0 0 1,-2-5-1,0 0 1,-3 0-1,0 0 1,0-5-1,0 3 0,0-1 0,3 1 0,-1-3 0,4 5 0,-1 0 0,0 0 1,-5 0-1,0 0 0,0 2 0,3 1 0,4-1 0,-6 1 0,4-1 0,-8 3 1,1-5-1,-1 0 1,1 0-1,2 2 0,3 3 0,-3-2 0,3 4 0,-3-7 0,-5 3 0,5-1 0,2-2 0,1 3 0,2 2 0,5 0 0,-4-1 0,-4-1 1,1-1-1,-3 1 0,-2-1 0,-3-2 0,-3 0 0,3-2 0,0-1 0,3 3 1,2 0-1,-2 0 0,2 0 0,0 0 0,0-2 0,-2 2 0,4 0 0,1 0 0,-3 0 0,0-3 0,0 1 0,0 0 1,5-3-1,1 2 0,-4 3 0,1 0 0,-1 3 0,1-3 1,-3 2-1,0-2 0,-5 0 0,5 0 1,3-2-1,-8 2 1,3 2-1,-3 1 0,2-1 0,-1 0 0,-1 1 0,-3-1 1,-2 3-1,5-2 0,-7-1 0,7 3 0,3 0 0,-6 0 0,8 0 0,0-5 0,-2 5 0,2-3 0,3-2 0,7 0 0,-2-2 0,2 0 0,0-1 0,-2 3 0,-1-5 0,1 5 0,0 0 0,-8 0 0,5 0 0,-5-2 0,5-1 0,-10 3 0,3 5 0,-8-5 0,2 0 0,1-2 0,2-1 0,0 1 0,0 2 0,-5 0 0,0 0 0,0 0 1,-2 2-1,2-2 0,-2 0 0,2 0 0,0-2 0,0 2 0,2 0 0,1 0 0,7 0 0,-5-3 0,3 1 0,2-1 0,0-2 0,5 3 0,0 2 0,-5-3 0,-2 3 0,10-2 0,-3 2 0,-3-5 0,1 0 0,2 3 0,0-1 0,0 1 1,3-3-1,-10 2 1,-3-7-1,5 3 1,-5 2-1,3 0 0,2 3 0,-5 2 0,5 0 0,2 0 0,-1 0 0,-6-3 0,2 1 1,-2-3 0,3 2 0,2 3 0,-5 0-1,3 0 1,-6 0-1,-2 0 0,-2-2 0,-1-1 0,-1 3 0,1 3 1,-7-1-1,0 1 0,-2 2 0,-3-5 0,0 0 0,0 0 0,0 0 1,0 0 0,0 0-1,0 0 0,0 0 0,0 0 0,5-5 1,-5 5 0,5-3-1,-5 3 0,0 8 0,0-8 1,7 2-1,-2-2 0,3 0 0,-6 0 1,3-2-1,0 2 0,0 0 0,0-5 1,-2 5-1,-3 0 0,0 0 0,0 0 0,0 0 0,5 0 1,2 0-1,-7 0 0,5 0 0,-5 0 0,0 0 0,0 0 0,0 0 0,0 0 0,0 0 0,0 0 0,0 0 0,0 0 0,0 0 0,0 0 0,6 5 0,-6-5 0,0 5-1,0-5 0,-11 5-19,4 2 0,-3 3 0,-5 2 1,0 1-19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7-1EB4-4E05-A7A1-117695DE3AD7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005F-AA22-49B8-86C2-FEC3B17B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7-1EB4-4E05-A7A1-117695DE3AD7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005F-AA22-49B8-86C2-FEC3B17B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5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7-1EB4-4E05-A7A1-117695DE3AD7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005F-AA22-49B8-86C2-FEC3B17B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6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7-1EB4-4E05-A7A1-117695DE3AD7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005F-AA22-49B8-86C2-FEC3B17B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5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7-1EB4-4E05-A7A1-117695DE3AD7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005F-AA22-49B8-86C2-FEC3B17B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2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7-1EB4-4E05-A7A1-117695DE3AD7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005F-AA22-49B8-86C2-FEC3B17B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7-1EB4-4E05-A7A1-117695DE3AD7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005F-AA22-49B8-86C2-FEC3B17B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7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7-1EB4-4E05-A7A1-117695DE3AD7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005F-AA22-49B8-86C2-FEC3B17B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1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7-1EB4-4E05-A7A1-117695DE3AD7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005F-AA22-49B8-86C2-FEC3B17B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3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7-1EB4-4E05-A7A1-117695DE3AD7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005F-AA22-49B8-86C2-FEC3B17B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1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7-1EB4-4E05-A7A1-117695DE3AD7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005F-AA22-49B8-86C2-FEC3B17B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EAE87-1EB4-4E05-A7A1-117695DE3AD7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8005F-AA22-49B8-86C2-FEC3B17B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0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Консультация по вопросу подготовки и проведения ОГЭ и ЕГЭ по информатике в рамках перехода на открытые и </a:t>
            </a:r>
            <a:r>
              <a:rPr lang="ru-RU" dirty="0" err="1"/>
              <a:t>импортозамещенные</a:t>
            </a:r>
            <a:r>
              <a:rPr lang="ru-RU" dirty="0"/>
              <a:t> программные </a:t>
            </a:r>
            <a:r>
              <a:rPr lang="ru-RU" dirty="0" smtClean="0"/>
              <a:t>продукты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941168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Иванова Наталия Геннадьевна,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председатель ПК ОГЭ по информатике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ru-RU" b="1" dirty="0" err="1"/>
              <a:t>LibreOffice</a:t>
            </a:r>
            <a:r>
              <a:rPr lang="ru-RU" b="1" dirty="0" smtClean="0"/>
              <a:t>? - 2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7" t="6737" r="62641" b="15175"/>
          <a:stretch/>
        </p:blipFill>
        <p:spPr bwMode="auto">
          <a:xfrm>
            <a:off x="899592" y="1484784"/>
            <a:ext cx="2232248" cy="503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1412776"/>
            <a:ext cx="5122912" cy="4713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Что понадобится на экзамене?</a:t>
            </a:r>
          </a:p>
          <a:p>
            <a:pPr marL="0" indent="0">
              <a:buNone/>
            </a:pPr>
            <a:r>
              <a:rPr lang="ru-RU" dirty="0" smtClean="0"/>
              <a:t>ЕГЭ</a:t>
            </a:r>
          </a:p>
          <a:p>
            <a:r>
              <a:rPr lang="ru-RU" dirty="0" smtClean="0"/>
              <a:t>Текстовый процессор </a:t>
            </a:r>
            <a:r>
              <a:rPr lang="en-US" dirty="0" smtClean="0"/>
              <a:t>Writer (*.</a:t>
            </a:r>
            <a:r>
              <a:rPr lang="en-US" dirty="0" err="1" smtClean="0"/>
              <a:t>odt</a:t>
            </a:r>
            <a:r>
              <a:rPr lang="en-US" dirty="0" smtClean="0"/>
              <a:t>)</a:t>
            </a:r>
          </a:p>
          <a:p>
            <a:r>
              <a:rPr lang="ru-RU" dirty="0" smtClean="0"/>
              <a:t>Табличный процессор </a:t>
            </a:r>
            <a:r>
              <a:rPr lang="en-US" dirty="0" err="1" smtClean="0"/>
              <a:t>Calc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</a:t>
            </a:r>
            <a:r>
              <a:rPr lang="ru-RU" dirty="0" smtClean="0"/>
              <a:t>ГЭ</a:t>
            </a:r>
            <a:r>
              <a:rPr lang="en-US" dirty="0" smtClean="0"/>
              <a:t> (*.</a:t>
            </a:r>
            <a:r>
              <a:rPr lang="en-US" dirty="0" err="1" smtClean="0"/>
              <a:t>ods</a:t>
            </a:r>
            <a:r>
              <a:rPr lang="en-US" dirty="0" smtClean="0"/>
              <a:t>)</a:t>
            </a:r>
          </a:p>
          <a:p>
            <a:r>
              <a:rPr lang="ru-RU" dirty="0"/>
              <a:t>Текстовый процессор </a:t>
            </a:r>
            <a:r>
              <a:rPr lang="en-US" dirty="0" smtClean="0"/>
              <a:t>Writer </a:t>
            </a:r>
            <a:r>
              <a:rPr lang="en-US" dirty="0"/>
              <a:t>(*.</a:t>
            </a:r>
            <a:r>
              <a:rPr lang="en-US" dirty="0" err="1"/>
              <a:t>odt</a:t>
            </a:r>
            <a:r>
              <a:rPr lang="en-US" dirty="0" smtClean="0"/>
              <a:t>)</a:t>
            </a:r>
            <a:endParaRPr lang="en-US" dirty="0"/>
          </a:p>
          <a:p>
            <a:r>
              <a:rPr lang="ru-RU" dirty="0"/>
              <a:t>Табличный процессор </a:t>
            </a:r>
            <a:r>
              <a:rPr lang="en-US" dirty="0" err="1" smtClean="0"/>
              <a:t>Calc</a:t>
            </a:r>
            <a:r>
              <a:rPr lang="en-US" dirty="0" smtClean="0"/>
              <a:t> </a:t>
            </a:r>
            <a:r>
              <a:rPr lang="en-US" dirty="0"/>
              <a:t>(*.</a:t>
            </a:r>
            <a:r>
              <a:rPr lang="en-US" dirty="0" err="1"/>
              <a:t>ods</a:t>
            </a:r>
            <a:r>
              <a:rPr lang="en-US" dirty="0" smtClean="0"/>
              <a:t>)</a:t>
            </a:r>
          </a:p>
          <a:p>
            <a:r>
              <a:rPr lang="ru-RU" dirty="0" smtClean="0"/>
              <a:t>Программа создания презентаций </a:t>
            </a:r>
            <a:r>
              <a:rPr lang="en-US" dirty="0" smtClean="0"/>
              <a:t>Impress (*.</a:t>
            </a:r>
            <a:r>
              <a:rPr lang="en-US" dirty="0" err="1" smtClean="0"/>
              <a:t>odp</a:t>
            </a:r>
            <a:r>
              <a:rPr lang="en-US" dirty="0" smtClean="0"/>
              <a:t>)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03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Текстовый процессор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470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Программа создания презентаций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/>
          <a:stretch/>
        </p:blipFill>
        <p:spPr bwMode="auto">
          <a:xfrm>
            <a:off x="611560" y="1556792"/>
            <a:ext cx="8052048" cy="431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32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Табличный процессор</a:t>
            </a: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 bwMode="auto">
          <a:xfrm>
            <a:off x="548922" y="1801368"/>
            <a:ext cx="8046156" cy="43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50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Программы офисных пакетов </a:t>
            </a:r>
            <a:r>
              <a:rPr lang="en-US" dirty="0" smtClean="0"/>
              <a:t>LibreOffice </a:t>
            </a:r>
            <a:r>
              <a:rPr lang="ru-RU" dirty="0" smtClean="0"/>
              <a:t>и </a:t>
            </a:r>
            <a:r>
              <a:rPr lang="en-US" dirty="0" err="1" smtClean="0"/>
              <a:t>MsOffice</a:t>
            </a:r>
            <a:r>
              <a:rPr lang="en-US" dirty="0" smtClean="0"/>
              <a:t> </a:t>
            </a:r>
            <a:r>
              <a:rPr lang="ru-RU" dirty="0" smtClean="0"/>
              <a:t>похожи, но есть нюансы в интерфейсах и функционале. Поэтому нужно на уроках и дома работать в этих средах.</a:t>
            </a:r>
          </a:p>
          <a:p>
            <a:pPr marL="0" indent="0">
              <a:buNone/>
            </a:pPr>
            <a:r>
              <a:rPr lang="ru-RU" b="1" dirty="0" smtClean="0"/>
              <a:t>Учителям</a:t>
            </a:r>
          </a:p>
          <a:p>
            <a:r>
              <a:rPr lang="ru-RU" dirty="0" smtClean="0"/>
              <a:t>В процессе изучения тем содержательной линии «Информационные технологии» руководствоваться обобщенными алгоритмами обработки текстовой информации, работы в среде табличного процессора и создания электронных презентаций. В идеале – предоставить возможность обучающимся работать в разных средах.</a:t>
            </a:r>
          </a:p>
          <a:p>
            <a:r>
              <a:rPr lang="ru-RU" dirty="0" smtClean="0"/>
              <a:t>При подготовке к экзаменам использовать рекомендуемое ПО.</a:t>
            </a:r>
          </a:p>
          <a:p>
            <a:r>
              <a:rPr lang="ru-RU" dirty="0" smtClean="0"/>
              <a:t>!!!Научить обучающихся читать файлы, грамотно сохранять 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03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- 2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Ученикам</a:t>
            </a:r>
          </a:p>
          <a:p>
            <a:r>
              <a:rPr lang="ru-RU" dirty="0" smtClean="0"/>
              <a:t>Установить программы </a:t>
            </a:r>
            <a:r>
              <a:rPr lang="en-US" dirty="0" smtClean="0"/>
              <a:t>LibreOffice </a:t>
            </a:r>
            <a:r>
              <a:rPr lang="ru-RU" dirty="0" smtClean="0"/>
              <a:t>на домашних компьютерах с официального сайта.</a:t>
            </a:r>
          </a:p>
          <a:p>
            <a:r>
              <a:rPr lang="ru-RU" dirty="0" smtClean="0"/>
              <a:t>Использовать эти программы для подготовки к экзаменам.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Всем</a:t>
            </a:r>
          </a:p>
          <a:p>
            <a:pPr marL="0" indent="0">
              <a:buNone/>
            </a:pPr>
            <a:r>
              <a:rPr lang="ru-RU" b="1" dirty="0" smtClean="0"/>
              <a:t>Спокойно изучать возможности программ, усердно следовать рекомендациям своих учителей и спокойно готовиться </a:t>
            </a:r>
            <a:r>
              <a:rPr lang="ru-RU" b="1" smtClean="0"/>
              <a:t>к экзаменам.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452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Изменения в КИМ ГИА в 2026 году по сравнению с 2025 годом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Изменений в структуре нет.</a:t>
            </a:r>
          </a:p>
          <a:p>
            <a:r>
              <a:rPr lang="ru-RU" sz="2400" dirty="0" smtClean="0"/>
              <a:t>В рамках </a:t>
            </a:r>
            <a:r>
              <a:rPr lang="ru-RU" sz="2400" b="1" dirty="0" smtClean="0"/>
              <a:t>перехода на открытые и </a:t>
            </a:r>
            <a:r>
              <a:rPr lang="ru-RU" sz="2400" b="1" dirty="0" err="1" smtClean="0"/>
              <a:t>импортозамещенные</a:t>
            </a:r>
            <a:r>
              <a:rPr lang="ru-RU" sz="2400" b="1" dirty="0" smtClean="0"/>
              <a:t> программные продукты</a:t>
            </a:r>
            <a:r>
              <a:rPr lang="ru-RU" sz="2400" dirty="0" smtClean="0"/>
              <a:t> в 2026 г. файлы, необходимые для выполнения заданий, будут представлены только в следующих форматах: </a:t>
            </a:r>
          </a:p>
          <a:p>
            <a:pPr marL="0" indent="0">
              <a:buNone/>
            </a:pPr>
            <a:r>
              <a:rPr lang="ru-RU" sz="2400" dirty="0" smtClean="0"/>
              <a:t>ЕГЭ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84" y="4149080"/>
            <a:ext cx="67373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Изменения в КИМ ГИА в 2026 году по сравнению с 2025 годом - 2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ОГЭ</a:t>
            </a:r>
            <a:endParaRPr lang="en-US" dirty="0" smtClean="0"/>
          </a:p>
          <a:p>
            <a:pPr marL="0" indent="0">
              <a:buNone/>
            </a:pPr>
            <a:r>
              <a:rPr lang="ru-RU" sz="2400" dirty="0" smtClean="0"/>
              <a:t>Задания 2 части.</a:t>
            </a:r>
          </a:p>
          <a:p>
            <a:pPr marL="0" indent="0">
              <a:buNone/>
            </a:pPr>
            <a:r>
              <a:rPr lang="ru-RU" sz="1800" dirty="0" smtClean="0"/>
              <a:t>Задание 11 – текстовые файлы в формате </a:t>
            </a:r>
            <a:r>
              <a:rPr lang="en-US" sz="1800" dirty="0" smtClean="0"/>
              <a:t>*.rtf</a:t>
            </a:r>
            <a:endParaRPr lang="ru-RU" sz="18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851837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Нормативные документы Министерства образования и науки Пермского края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48" y="1885620"/>
            <a:ext cx="6972904" cy="395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87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4" y="404664"/>
            <a:ext cx="8277207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е данные 4"/>
              <p14:cNvContentPartPr/>
              <p14:nvPr/>
            </p14:nvContentPartPr>
            <p14:xfrm>
              <a:off x="2330712" y="5657256"/>
              <a:ext cx="6227640" cy="65160"/>
            </p14:xfrm>
          </p:contentPart>
        </mc:Choice>
        <mc:Fallback xmlns="">
          <p:pic>
            <p:nvPicPr>
              <p:cNvPr id="5" name="Рукописные данные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6032" y="5645736"/>
                <a:ext cx="62438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е данные 6"/>
              <p14:cNvContentPartPr/>
              <p14:nvPr/>
            </p14:nvContentPartPr>
            <p14:xfrm>
              <a:off x="1304352" y="5903496"/>
              <a:ext cx="2061000" cy="66600"/>
            </p14:xfrm>
          </p:contentPart>
        </mc:Choice>
        <mc:Fallback xmlns="">
          <p:pic>
            <p:nvPicPr>
              <p:cNvPr id="7" name="Рукописные данные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8952" y="5898096"/>
                <a:ext cx="2077920" cy="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643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Нормативные документы Министерства образования и науки Пермского </a:t>
            </a:r>
            <a:r>
              <a:rPr lang="ru-RU" sz="2400" dirty="0" smtClean="0"/>
              <a:t>края - 3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Офисные программы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89"/>
          <a:stretch/>
        </p:blipFill>
        <p:spPr bwMode="auto">
          <a:xfrm>
            <a:off x="457200" y="3285278"/>
            <a:ext cx="7612020" cy="187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97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/>
              <a:t>Нормативные документы Министерства образования и науки Пермского края - </a:t>
            </a:r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9 класс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7848872" cy="445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9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Нормативные документы Министерства образования и науки Пермского края - </a:t>
            </a:r>
            <a:r>
              <a:rPr lang="ru-RU" sz="2400" dirty="0" smtClean="0"/>
              <a:t>5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474322" cy="348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32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ru-RU" b="1" dirty="0" err="1" smtClean="0"/>
              <a:t>LibreOffice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/>
              <a:t>LibreOffice</a:t>
            </a:r>
            <a:r>
              <a:rPr lang="ru-RU" dirty="0"/>
              <a:t> — </a:t>
            </a:r>
            <a:r>
              <a:rPr lang="ru-RU" b="1" dirty="0"/>
              <a:t>кроссплатформенный, свободно распространяемый офисный пакет с открытым исходным кодом</a:t>
            </a:r>
            <a:r>
              <a:rPr lang="ru-RU" dirty="0"/>
              <a:t>. Создан как ответвление OpenOffice.org в 2010 году. Разрабатывается сообществом из более чем 480 программистов под эгидой некоммерческого фонда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Document</a:t>
            </a:r>
            <a:r>
              <a:rPr lang="ru-RU" dirty="0"/>
              <a:t> </a:t>
            </a:r>
            <a:r>
              <a:rPr lang="ru-RU" dirty="0" err="1"/>
              <a:t>Foundation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err="1"/>
              <a:t>LibreOffice</a:t>
            </a:r>
            <a:r>
              <a:rPr lang="ru-RU" dirty="0"/>
              <a:t> бесплатен и имеет открытый исходный код, следовательно, вы можете бесплатно скачивать, использовать и </a:t>
            </a:r>
            <a:r>
              <a:rPr lang="ru-RU" dirty="0" smtClean="0"/>
              <a:t>изучать</a:t>
            </a:r>
            <a:r>
              <a:rPr lang="ru-RU" dirty="0"/>
              <a:t> </a:t>
            </a:r>
            <a:r>
              <a:rPr lang="ru-RU" b="1" dirty="0" err="1"/>
              <a:t>LibreOffice</a:t>
            </a:r>
            <a:r>
              <a:rPr lang="ru-RU" dirty="0"/>
              <a:t>. </a:t>
            </a: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LibreOffice</a:t>
            </a:r>
            <a:r>
              <a:rPr lang="ru-RU" dirty="0"/>
              <a:t> бесплатен как для частного, так и для образовательного или коммерческого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809530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325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Консультация по вопросу подготовки и проведения ОГЭ и ЕГЭ по информатике в рамках перехода на открытые и импортозамещенные программные продукты</vt:lpstr>
      <vt:lpstr>Изменения в КИМ ГИА в 2026 году по сравнению с 2025 годом </vt:lpstr>
      <vt:lpstr>Изменения в КИМ ГИА в 2026 году по сравнению с 2025 годом - 2</vt:lpstr>
      <vt:lpstr>Нормативные документы Министерства образования и науки Пермского края</vt:lpstr>
      <vt:lpstr>Презентация PowerPoint</vt:lpstr>
      <vt:lpstr>Нормативные документы Министерства образования и науки Пермского края - 3</vt:lpstr>
      <vt:lpstr>Нормативные документы Министерства образования и науки Пермского края - 4</vt:lpstr>
      <vt:lpstr>Нормативные документы Министерства образования и науки Пермского края - 5</vt:lpstr>
      <vt:lpstr>Что такое LibreOffice?</vt:lpstr>
      <vt:lpstr>Что такое LibreOffice? - 2</vt:lpstr>
      <vt:lpstr>Текстовый процессор</vt:lpstr>
      <vt:lpstr>Программа создания презентаций</vt:lpstr>
      <vt:lpstr>Табличный процессор</vt:lpstr>
      <vt:lpstr>Рекомендации</vt:lpstr>
      <vt:lpstr>Рекомендации - 2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по вопросу подготовки и проведения ОГЭ и ЕГЭ по информатике в рамках перехода на открытые и импортозамещенные программные продукты</dc:title>
  <dc:creator>Nataliya Ivanova</dc:creator>
  <cp:lastModifiedBy>Nataliya Ivanova</cp:lastModifiedBy>
  <cp:revision>12</cp:revision>
  <dcterms:created xsi:type="dcterms:W3CDTF">2025-11-07T17:39:06Z</dcterms:created>
  <dcterms:modified xsi:type="dcterms:W3CDTF">2025-11-08T06:54:22Z</dcterms:modified>
</cp:coreProperties>
</file>